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570" r:id="rId3"/>
    <p:sldId id="571" r:id="rId4"/>
    <p:sldId id="581" r:id="rId5"/>
    <p:sldId id="583" r:id="rId6"/>
    <p:sldId id="546" r:id="rId7"/>
    <p:sldId id="563" r:id="rId8"/>
    <p:sldId id="547" r:id="rId9"/>
    <p:sldId id="566" r:id="rId10"/>
    <p:sldId id="554" r:id="rId11"/>
    <p:sldId id="552" r:id="rId12"/>
    <p:sldId id="565" r:id="rId13"/>
    <p:sldId id="587" r:id="rId14"/>
    <p:sldId id="574" r:id="rId15"/>
    <p:sldId id="584" r:id="rId16"/>
    <p:sldId id="558" r:id="rId17"/>
    <p:sldId id="564" r:id="rId18"/>
    <p:sldId id="575" r:id="rId19"/>
    <p:sldId id="576" r:id="rId20"/>
    <p:sldId id="577" r:id="rId21"/>
    <p:sldId id="578" r:id="rId22"/>
    <p:sldId id="585" r:id="rId23"/>
    <p:sldId id="567" r:id="rId24"/>
    <p:sldId id="568" r:id="rId25"/>
    <p:sldId id="569" r:id="rId26"/>
    <p:sldId id="530" r:id="rId27"/>
    <p:sldId id="591" r:id="rId28"/>
    <p:sldId id="592" r:id="rId29"/>
    <p:sldId id="593" r:id="rId30"/>
    <p:sldId id="594" r:id="rId31"/>
    <p:sldId id="421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/>
        </p14:section>
        <p14:section name="Source Control Systems" id="{3A1ED36B-600C-4292-A48B-8225656FA786}">
          <p14:sldIdLst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  <p14:sldId id="591"/>
            <p14:sldId id="592"/>
            <p14:sldId id="593"/>
            <p14:sldId id="594"/>
          </p14:sldIdLst>
        </p14:section>
        <p14:section name="Conclusion" id="{BA2B6804-BD2D-49A3-A339-ED808B9E53C8}">
          <p14:sldIdLst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5C0E"/>
    <a:srgbClr val="C6C0AA"/>
    <a:srgbClr val="F37D3B"/>
    <a:srgbClr val="FF6600"/>
    <a:srgbClr val="603A14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9" autoAdjust="0"/>
    <p:restoredTop sz="93899" autoAdjust="0"/>
  </p:normalViewPr>
  <p:slideViewPr>
    <p:cSldViewPr>
      <p:cViewPr varScale="1">
        <p:scale>
          <a:sx n="110" d="100"/>
          <a:sy n="110" d="100"/>
        </p:scale>
        <p:origin x="120" y="2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1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2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916</Words>
  <Application>Microsoft Office PowerPoint</Application>
  <PresentationFormat>Custom</PresentationFormat>
  <Paragraphs>233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SoftUni 16x9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2017-06-27T14:47:29Z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